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D5A257"/>
    <a:srgbClr val="9EA6A6"/>
    <a:srgbClr val="F4B445"/>
    <a:srgbClr val="BA0C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1992" y="-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0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74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87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24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53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12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523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23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40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44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6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D7E31-5B1E-014E-B9D7-AD77BF06C029}" type="datetimeFigureOut">
              <a:rPr lang="en-US" smtClean="0"/>
              <a:t>6/29/16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E08BA-570C-454B-8439-A84D294A4C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9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318770" y="8743846"/>
            <a:ext cx="7128510" cy="1148080"/>
          </a:xfrm>
          <a:prstGeom prst="roundRect">
            <a:avLst/>
          </a:prstGeom>
          <a:solidFill>
            <a:srgbClr val="D5A257"/>
          </a:solidFill>
          <a:ln>
            <a:solidFill>
              <a:srgbClr val="F4B44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770" y="1057976"/>
            <a:ext cx="6606540" cy="1258929"/>
          </a:xfrm>
          <a:ln>
            <a:noFill/>
          </a:ln>
        </p:spPr>
        <p:txBody>
          <a:bodyPr/>
          <a:lstStyle/>
          <a:p>
            <a:pPr algn="l"/>
            <a:r>
              <a:rPr lang="en-US" dirty="0" smtClean="0">
                <a:solidFill>
                  <a:srgbClr val="BA0C28"/>
                </a:solidFill>
              </a:rPr>
              <a:t>Title of talk goes here</a:t>
            </a:r>
            <a:br>
              <a:rPr lang="en-US" dirty="0" smtClean="0">
                <a:solidFill>
                  <a:srgbClr val="BA0C28"/>
                </a:solidFill>
              </a:rPr>
            </a:br>
            <a:r>
              <a:rPr lang="en-US" sz="2800" dirty="0" smtClean="0">
                <a:solidFill>
                  <a:srgbClr val="F4B445"/>
                </a:solidFill>
              </a:rPr>
              <a:t>Speaker’s name goes here</a:t>
            </a:r>
            <a:endParaRPr lang="en-US" sz="2800" dirty="0">
              <a:solidFill>
                <a:srgbClr val="F4B44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770" y="2499360"/>
            <a:ext cx="5076190" cy="631952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Details about the talk or paper abstract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42068"/>
          </a:xfrm>
          <a:prstGeom prst="rect">
            <a:avLst/>
          </a:prstGeom>
          <a:solidFill>
            <a:srgbClr val="BA0C2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BE nameplate Left Univers-whit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130810"/>
            <a:ext cx="5308600" cy="6731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5598160" y="1290320"/>
            <a:ext cx="1849120" cy="2722880"/>
          </a:xfrm>
          <a:prstGeom prst="roundRect">
            <a:avLst/>
          </a:prstGeom>
          <a:solidFill>
            <a:srgbClr val="9EA6A6"/>
          </a:solidFill>
          <a:ln>
            <a:noFill/>
          </a:ln>
          <a:effectLst>
            <a:glow rad="101600">
              <a:srgbClr val="F4B445">
                <a:alpha val="40000"/>
              </a:srgb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909310" y="1855240"/>
            <a:ext cx="1137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Picture of speaker goes here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3187" y="8832800"/>
            <a:ext cx="6948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Subheading. Speaker bio, etc.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98160" y="4277360"/>
            <a:ext cx="18491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Talk date</a:t>
            </a:r>
          </a:p>
          <a:p>
            <a:r>
              <a:rPr lang="en-US" dirty="0" smtClean="0"/>
              <a:t>Talk time</a:t>
            </a:r>
          </a:p>
          <a:p>
            <a:r>
              <a:rPr lang="en-US" dirty="0" smtClean="0"/>
              <a:t>Talk location</a:t>
            </a:r>
          </a:p>
          <a:p>
            <a:r>
              <a:rPr lang="en-US" dirty="0" smtClean="0"/>
              <a:t>Other relevant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238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33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Title of talk goes here Speaker’s name goes here</vt:lpstr>
    </vt:vector>
  </TitlesOfParts>
  <Company>Iowa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talk goes here Speaker’s name goes here</dc:title>
  <dc:creator>Dana Woolley</dc:creator>
  <cp:lastModifiedBy>Dana Woolley</cp:lastModifiedBy>
  <cp:revision>4</cp:revision>
  <dcterms:created xsi:type="dcterms:W3CDTF">2016-03-24T16:39:59Z</dcterms:created>
  <dcterms:modified xsi:type="dcterms:W3CDTF">2016-06-29T19:27:28Z</dcterms:modified>
</cp:coreProperties>
</file>